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578"/>
  </p:normalViewPr>
  <p:slideViewPr>
    <p:cSldViewPr snapToGrid="0" snapToObjects="1">
      <p:cViewPr varScale="1">
        <p:scale>
          <a:sx n="96" d="100"/>
          <a:sy n="96" d="100"/>
        </p:scale>
        <p:origin x="1576" y="-4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3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2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3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8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6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9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6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4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2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" y="0"/>
            <a:ext cx="10059297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" y="7217261"/>
            <a:ext cx="251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7016" y="7203313"/>
            <a:ext cx="2488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9771" y="7203313"/>
            <a:ext cx="2528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 rot="10800000">
            <a:off x="7529770" y="184669"/>
            <a:ext cx="2528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 rot="10800000">
            <a:off x="5015585" y="184668"/>
            <a:ext cx="2514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 rot="10800000">
            <a:off x="2514199" y="184667"/>
            <a:ext cx="2527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8485" y="4062912"/>
            <a:ext cx="25271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Chalkboard SE" panose="03050602040202020205" pitchFamily="66" charset="77"/>
                <a:cs typeface="Arial"/>
              </a:rPr>
              <a:t>Lub</a:t>
            </a:r>
            <a:r>
              <a:rPr lang="en-US" sz="3200" b="1" dirty="0">
                <a:latin typeface="Chalkboard SE" panose="03050602040202020205" pitchFamily="66" charset="77"/>
                <a:cs typeface="Arial"/>
              </a:rPr>
              <a:t> </a:t>
            </a:r>
            <a:r>
              <a:rPr lang="en-US" sz="3200" b="1" dirty="0" err="1">
                <a:latin typeface="Chalkboard SE" panose="03050602040202020205" pitchFamily="66" charset="77"/>
                <a:cs typeface="Arial"/>
              </a:rPr>
              <a:t>Ntsej</a:t>
            </a:r>
            <a:r>
              <a:rPr lang="en-US" sz="3200" b="1" dirty="0">
                <a:latin typeface="Chalkboard SE" panose="03050602040202020205" pitchFamily="66" charset="77"/>
                <a:cs typeface="Arial"/>
              </a:rPr>
              <a:t> </a:t>
            </a:r>
            <a:r>
              <a:rPr lang="en-US" sz="3200" b="1" dirty="0" err="1">
                <a:latin typeface="Chalkboard SE" panose="03050602040202020205" pitchFamily="66" charset="77"/>
                <a:cs typeface="Arial"/>
              </a:rPr>
              <a:t>Muag</a:t>
            </a:r>
            <a:endParaRPr lang="en-US" sz="3200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r>
              <a:rPr lang="en-US" sz="1400" b="1" dirty="0" err="1">
                <a:latin typeface="Chalkboard SE" panose="03050602040202020205" pitchFamily="66" charset="77"/>
                <a:cs typeface="Arial"/>
              </a:rPr>
              <a:t>Npe</a:t>
            </a:r>
            <a:r>
              <a:rPr lang="en-US" b="1" dirty="0">
                <a:latin typeface="Chalkboard SE" panose="03050602040202020205" pitchFamily="66" charset="77"/>
                <a:cs typeface="Arial"/>
              </a:rPr>
              <a:t>_________</a:t>
            </a:r>
          </a:p>
        </p:txBody>
      </p:sp>
      <p:sp>
        <p:nvSpPr>
          <p:cNvPr id="10" name="TextBox 9"/>
          <p:cNvSpPr txBox="1"/>
          <p:nvPr/>
        </p:nvSpPr>
        <p:spPr>
          <a:xfrm rot="10800000">
            <a:off x="-12900" y="184666"/>
            <a:ext cx="2527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FF013E-88E4-F049-8FAA-8FADA0E389D6}"/>
              </a:ext>
            </a:extLst>
          </p:cNvPr>
          <p:cNvSpPr/>
          <p:nvPr/>
        </p:nvSpPr>
        <p:spPr>
          <a:xfrm>
            <a:off x="67755" y="3933448"/>
            <a:ext cx="23692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"/>
                <a:cs typeface="Arial"/>
              </a:rPr>
              <a:t>Cov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Lus</a:t>
            </a:r>
            <a:r>
              <a:rPr lang="en-US" dirty="0">
                <a:latin typeface="Arial"/>
                <a:cs typeface="Arial"/>
              </a:rPr>
              <a:t> Siv </a:t>
            </a:r>
            <a:r>
              <a:rPr lang="en-US" dirty="0" err="1">
                <a:latin typeface="Arial"/>
                <a:cs typeface="Arial"/>
              </a:rPr>
              <a:t>Heev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Muaj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>
                <a:latin typeface="Arial"/>
                <a:cs typeface="Arial"/>
              </a:rPr>
              <a:t>neeg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Taw </a:t>
            </a:r>
            <a:r>
              <a:rPr lang="en-US" dirty="0" err="1">
                <a:latin typeface="Arial"/>
                <a:cs typeface="Arial"/>
              </a:rPr>
              <a:t>tes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rau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koj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lub</a:t>
            </a:r>
            <a:r>
              <a:rPr lang="en-US" dirty="0">
                <a:latin typeface="Arial"/>
                <a:cs typeface="Arial"/>
              </a:rPr>
              <a:t>:</a:t>
            </a:r>
          </a:p>
          <a:p>
            <a:pPr marL="457200" indent="-457200">
              <a:buAutoNum type="arabicPeriod"/>
            </a:pPr>
            <a:r>
              <a:rPr lang="en-US" dirty="0" err="1">
                <a:latin typeface="Arial"/>
                <a:cs typeface="Arial"/>
              </a:rPr>
              <a:t>Qhov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muag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Arial"/>
                <a:cs typeface="Arial"/>
              </a:rPr>
              <a:t>Pob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ntseg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Arial"/>
                <a:cs typeface="Arial"/>
              </a:rPr>
              <a:t>Taub </a:t>
            </a:r>
            <a:r>
              <a:rPr lang="en-US" dirty="0" err="1">
                <a:latin typeface="Arial"/>
                <a:cs typeface="Arial"/>
              </a:rPr>
              <a:t>ntswg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Arial"/>
                <a:cs typeface="Arial"/>
              </a:rPr>
              <a:t>Tob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hau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Arial"/>
                <a:cs typeface="Arial"/>
              </a:rPr>
              <a:t>Plaub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hau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Arial"/>
                <a:cs typeface="Arial"/>
              </a:rPr>
              <a:t>plhu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C3C172-2D1C-584C-AA1C-AA5041784D44}"/>
              </a:ext>
            </a:extLst>
          </p:cNvPr>
          <p:cNvSpPr txBox="1"/>
          <p:nvPr/>
        </p:nvSpPr>
        <p:spPr>
          <a:xfrm>
            <a:off x="5079817" y="3642143"/>
            <a:ext cx="26233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Neeg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muaj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tob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haub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.</a:t>
            </a:r>
          </a:p>
          <a:p>
            <a:pPr marL="457200" indent="-457200" algn="ctr">
              <a:buAutoNum type="arabicPeriod"/>
            </a:pPr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r>
              <a:rPr lang="en-US" sz="1400" dirty="0" err="1">
                <a:latin typeface="Arial"/>
                <a:cs typeface="Arial"/>
              </a:rPr>
              <a:t>Npe</a:t>
            </a:r>
            <a:r>
              <a:rPr lang="en-US" dirty="0">
                <a:latin typeface="Arial"/>
                <a:cs typeface="Arial"/>
              </a:rPr>
              <a:t>_________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8EC4E0-2CFB-894C-A79E-BE1EA6A91732}"/>
              </a:ext>
            </a:extLst>
          </p:cNvPr>
          <p:cNvSpPr txBox="1"/>
          <p:nvPr/>
        </p:nvSpPr>
        <p:spPr>
          <a:xfrm>
            <a:off x="7581201" y="3642143"/>
            <a:ext cx="2527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  <a:p>
            <a:pPr marL="457200" indent="-457200" algn="ctr">
              <a:buAutoNum type="arabicPeriod"/>
            </a:pPr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Neeg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muaj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pob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ntseg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28243B-F843-4648-BCCB-DA90BB902647}"/>
              </a:ext>
            </a:extLst>
          </p:cNvPr>
          <p:cNvSpPr txBox="1"/>
          <p:nvPr/>
        </p:nvSpPr>
        <p:spPr>
          <a:xfrm rot="10800000">
            <a:off x="7492922" y="-396659"/>
            <a:ext cx="25759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sz="1800" dirty="0" err="1">
                <a:latin typeface="Chalkboard SE Light" panose="03050602040202020205" pitchFamily="66" charset="77"/>
                <a:cs typeface="Arial"/>
              </a:rPr>
              <a:t>Neeg</a:t>
            </a:r>
            <a:r>
              <a:rPr lang="en-US" sz="1800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  <a:cs typeface="Arial"/>
              </a:rPr>
              <a:t>muaj</a:t>
            </a:r>
            <a:r>
              <a:rPr lang="en-US" sz="1800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  <a:cs typeface="Arial"/>
              </a:rPr>
              <a:t>plaub</a:t>
            </a:r>
            <a:r>
              <a:rPr lang="en-US" sz="1800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  <a:cs typeface="Arial"/>
              </a:rPr>
              <a:t>hau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.			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5C3334-6F98-1C4C-B38E-2DEA3C6D0A54}"/>
              </a:ext>
            </a:extLst>
          </p:cNvPr>
          <p:cNvSpPr txBox="1"/>
          <p:nvPr/>
        </p:nvSpPr>
        <p:spPr>
          <a:xfrm rot="10800000">
            <a:off x="4991541" y="-88876"/>
            <a:ext cx="25271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 err="1">
                <a:latin typeface="Chalkboard SE Light" panose="03050602040202020205" pitchFamily="66" charset="77"/>
                <a:cs typeface="Arial"/>
              </a:rPr>
              <a:t>Neeg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muaj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plhu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.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33203C-804D-3F47-A668-878202D3D79F}"/>
              </a:ext>
            </a:extLst>
          </p:cNvPr>
          <p:cNvSpPr txBox="1"/>
          <p:nvPr/>
        </p:nvSpPr>
        <p:spPr>
          <a:xfrm rot="10800000">
            <a:off x="2440404" y="1538883"/>
            <a:ext cx="2527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21F6C8-227F-9140-9CE3-C6A7FE521413}"/>
              </a:ext>
            </a:extLst>
          </p:cNvPr>
          <p:cNvSpPr/>
          <p:nvPr/>
        </p:nvSpPr>
        <p:spPr>
          <a:xfrm rot="10800000">
            <a:off x="2527000" y="637344"/>
            <a:ext cx="26233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r>
              <a:rPr lang="en-US" sz="1800" dirty="0" err="1">
                <a:latin typeface="Chalkboard SE Light" panose="03050602040202020205" pitchFamily="66" charset="77"/>
              </a:rPr>
              <a:t>Neeg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muaj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qhov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muag</a:t>
            </a:r>
            <a:r>
              <a:rPr lang="en-US" sz="1800" dirty="0">
                <a:latin typeface="Chalkboard SE Light" panose="03050602040202020205" pitchFamily="66" charset="77"/>
              </a:rPr>
              <a:t>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A6AD53-145A-3D40-9FC5-87B0D1F2B62B}"/>
              </a:ext>
            </a:extLst>
          </p:cNvPr>
          <p:cNvSpPr/>
          <p:nvPr/>
        </p:nvSpPr>
        <p:spPr>
          <a:xfrm rot="10800000">
            <a:off x="-126795" y="243453"/>
            <a:ext cx="26233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r>
              <a:rPr lang="en-US" sz="1800" dirty="0" err="1">
                <a:latin typeface="Chalkboard SE Light" panose="03050602040202020205" pitchFamily="66" charset="77"/>
              </a:rPr>
              <a:t>Neeg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kuj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muaj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taub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ntswg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thiab</a:t>
            </a:r>
            <a:r>
              <a:rPr lang="en-US" sz="1800" dirty="0">
                <a:latin typeface="Chalkboard SE Light" panose="03050602040202020205" pitchFamily="66" charset="77"/>
              </a:rPr>
              <a:t>.</a:t>
            </a:r>
          </a:p>
          <a:p>
            <a:endParaRPr lang="en-US" sz="1800" dirty="0">
              <a:effectLst/>
              <a:latin typeface="Chalkboard SE Light" panose="03050602040202020205" pitchFamily="66" charset="77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996A8586-EEF9-6342-B28E-FFD51AA8AA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616" y="5104673"/>
            <a:ext cx="2366924" cy="205518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CBB3022-18B8-C547-B8CC-777617E9FA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7451" y="4228553"/>
            <a:ext cx="2387600" cy="22352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214ACAE-1F32-E542-8977-2C0B96C43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3336" y="4312322"/>
            <a:ext cx="2377903" cy="16114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818005A-BB41-1F47-A23D-22596C597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2688169" y="1209002"/>
            <a:ext cx="2264219" cy="207553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C995433A-0435-7941-A9E9-F5579B44CA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7635662" y="1720608"/>
            <a:ext cx="2422738" cy="184267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04A3FED-E2B3-3B41-BBFA-4FB34778C1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5170704" y="1634102"/>
            <a:ext cx="2439243" cy="20320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BF5FC04-C556-2944-B574-7B02B9E37E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0800000">
            <a:off x="187953" y="1454966"/>
            <a:ext cx="19939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69</Words>
  <Application>Microsoft Macintosh PowerPoint</Application>
  <PresentationFormat>Custom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Ayuthaya</vt:lpstr>
      <vt:lpstr>Calibri</vt:lpstr>
      <vt:lpstr>Chalkboard SE</vt:lpstr>
      <vt:lpstr>Chalkboard SE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Maribel</dc:creator>
  <cp:lastModifiedBy>Microsoft Office User</cp:lastModifiedBy>
  <cp:revision>22</cp:revision>
  <cp:lastPrinted>2019-11-14T23:46:57Z</cp:lastPrinted>
  <dcterms:created xsi:type="dcterms:W3CDTF">2016-02-21T23:14:16Z</dcterms:created>
  <dcterms:modified xsi:type="dcterms:W3CDTF">2019-11-15T00:34:35Z</dcterms:modified>
</cp:coreProperties>
</file>